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CB"/>
    <a:srgbClr val="DCA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ED1-87CF-5544-AC74-36A62FF6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0CA19-AB7C-6748-860C-EC26A8B1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4566-4B95-7F45-91A3-7D7B27BC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A3C7-535D-DA47-B263-1E6F5B07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BEAC-38E2-894F-83D9-DFCF73F6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03EA-3F62-3249-AB9C-0A4F2BD2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64DA-6470-7340-8E8F-B0508219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5FB3-2AFE-FA40-89DF-366B97B4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C2DE-53C9-BD42-8C3D-C0427AA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D008-362B-2C40-A21E-9743C58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1334D-E428-BB42-827B-EE89C2FB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9BEDF-67A8-D54F-AFCD-9FF308C4F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0208-5878-D74D-A0EC-36F0D68D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56B1-1476-B741-9F80-095CF26E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9E9E-3028-5B49-B475-266DFB99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B17-F8AD-A047-A393-0971F8DF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E8B7-A9A5-664B-8EA2-9BF58E43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E54B-EA00-EE40-AF26-CCAAC759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4505-84D9-EE42-A7CD-CF24ADC4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FC9A-5251-9E49-A050-3CB23D8B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153-815C-E543-81B1-B37814FA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2E7C9-0B8C-B34A-84BB-1EB41473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5031-ECE4-8747-8B95-73BF1665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0DB7-8EC4-1142-933D-6F07D7C3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67E9-15F0-5B44-A8CF-BF1D1D2B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809B-ECE7-5141-BD13-CED31563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2F25-09BE-CB47-8E05-83F23E76F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47397-AB8A-F347-A38E-4B807A88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8549A-9B9A-3041-A11B-34BFB299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C31B-44BD-E14B-9505-0B23F2CE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77E3-4AB3-044B-9760-0E03510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848-818A-8049-BFFE-27D1B4CC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3ED10-3099-154F-801E-A61D8078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12649-2D08-FA44-86C7-A5FEBED3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5DE5E-056B-A446-AEED-317028599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C04C8-B9A3-4845-ADF7-2A107D09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6331A-9AB1-2645-9478-84623916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911B9-B779-4145-8C76-D4AEFB90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EA91E-0E68-1344-84BD-485F586A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EE36-B66F-4142-911E-DD33B9D2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AE94A-6467-C841-9412-15D764C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AC893-6CDA-A148-BF47-6665E7A0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F3AF-F2BE-5B47-98E2-38A2B912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A62E6-1DFC-3E4F-9905-B7FB9E7F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2471-16D9-D74D-82FB-7D9CF48A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3A83-0A29-3342-ADF0-140E5FFB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EF31-2B59-834F-A8AF-2C57D11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B6EA-F127-BE4B-A761-B8F3E28E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CFAE2-8485-3047-B66E-AFBC14E5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25CF4-8C5F-8B4C-8855-89BE6867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EDF7E-AAD7-D94C-B1E8-225358DE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D0650-9EC0-B543-A594-70EE6A60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B5D-919B-8E43-B885-AE649F49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2E8A6-9046-D749-80ED-B8A217714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17BD-08D2-6B47-B968-681A28B6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C0D12-4082-704E-A214-4130466D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F5D6-C3BF-7A40-B12C-8633BAC2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5B857-2588-8A42-952D-87EEFFFD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75DF1-ECFA-5F49-A672-55F4E160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0A4E-618C-D84D-A66A-880FB1FE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6F63-4611-934B-B3BD-2D00A7F3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8BB0-B937-EC49-A10E-69DE07B6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430C-4E64-C343-8742-3DA5262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FF77F5-4786-664F-85B2-145870DFBFCE}"/>
              </a:ext>
            </a:extLst>
          </p:cNvPr>
          <p:cNvGrpSpPr/>
          <p:nvPr/>
        </p:nvGrpSpPr>
        <p:grpSpPr>
          <a:xfrm>
            <a:off x="1358877" y="611163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41C5BF-A484-2648-9F70-320E352C8873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F110D2B-3DBC-9B4A-B60C-A88B4528C30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E4D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1E828-C72E-ED4F-BADE-54E079F2FB0F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๖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E81061-7F4A-8949-B8EA-F0BD41E4A402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“ความเป็นมาเรื่องราชาธิราช 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ตอนสมิงพระรามอาสา”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CD95B34-2864-EE46-8CDE-645829DC458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E4D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A8CAB-9386-4541-AF84-AA57590CAD5E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358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39686" y="1709814"/>
              <a:ext cx="6638206" cy="251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ราชาธิราช เป็นวรรณคดีนิยายอิงประวัติศาสตร์พงศาวดารมอญ สำนวนเดิมแต่งเป็นภาษารามัญ(ภาษามอญ) มีเนื้อหากล่าวถึง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การทำ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ยุทธสงครามระหว่างชนชาติมอญกับพม่า พระบาทสมเด็จพระพุทธยอดฟ้าจุพาโลกมหาราช มีพระราชประสงค์ที่จะให้แปลและเรียบเรียงเรื่องราชาธิราชนี้ เพื่อให้เป็นประโยชน์ในทางการปกครองบ้านเมืองให้รอดพ้นจากอริราชศัตรู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786523"/>
            <a:chOff x="1168918" y="485031"/>
            <a:chExt cx="9952379" cy="786523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02113"/>
              <a:ext cx="84321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ความเป็นมาเรื่องราชาธิราช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ตอนสมิงพระรามอาสา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A9E5E4-ADCC-3A45-B837-136E4EC2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44" y="4392833"/>
            <a:ext cx="4288664" cy="24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58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855204" y="2034381"/>
              <a:ext cx="6807171" cy="251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ทั้งยังมีเนื้อหาที่สะท้อนบทบาทของผู้นำในฐานะกษัตริย์ และบทบาทของผู้อยู่ใต้บังคับบัญชา ตลอดจนยังมีข้อคิดคด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เตือนใจที่ดีงาม จึงทรงพระกรุณาโปรดเกล้า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ฯ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ให้กวีในราชสำนัก ได้แก่ เจ้าพระยาพระคลัง (หน) ร่วมกับพระยาอินทรอ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ัคค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ราชพระ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ภิ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รมรัศมี และพระศรีภูริปรีชา เป็นผู้แปลและเรียบเรียงเป็นภาษาไทยเมื่อ พ.ศ. ๒๓๒๘ โดยแต่งเป็นร้อยแก้วตลอดเรื่อง แบ่งเนื้อหาออกเป็น ๓ ตอน ดังนี้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786523"/>
            <a:chOff x="1168918" y="485031"/>
            <a:chExt cx="9952379" cy="786523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02113"/>
              <a:ext cx="84321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ความเป็นมาเรื่องราชาธิราช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ตอนสมิงพระรามอาสา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0974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81122" y="1624619"/>
              <a:ext cx="6807171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ตอนที่ ๑ กล่าวถึงการสร้างเมืองเมาะตะมะและปฐมกษัตริย์เมืองมอญ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ตอนที่ ๒ กล่าวถึงการสงครามระหว่างพระเจ้าราชาธิราชกับพระเจ้า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ตอนที่ ๓ กล่าวถึงพระมหาปิฎกธรผู้มีสติปัญญา จนได้ครองราชย์สมบัติเมืองหงสาวดีสืบมา เนื้อหาของเรื่องราชาธิราช ตอนสมิงพระรามอาสา มีเรื่องราวที่สนุกสนานชวนให้ติดตาม ให้ข้อคิดคติสอนใจจากอุปนิสัยและพฤติกรรมของตัวละคร อันจะเป็นประโยชน์อย่างยิ่งที่จะนำพาชาติบ้านเมืองให้เกิดความสงบสุข นอกจากนี้ยังให้ความรู้ด้านกลศึก การรบ การใช้สติปัญญา ปฏิภาณไหวพริบในการแก้ไขปัญหาอย่างแยบยล ตลอดจนกลวิธีการประพันธ์ ถ้อยคำ และภาษาที่ใช้นั้นเต็มเปี่ยมด้วยกวีโวหารที่ทรงคุณค่า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786523"/>
            <a:chOff x="1168918" y="485031"/>
            <a:chExt cx="9952379" cy="786523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02113"/>
              <a:ext cx="84321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ความเป็นมาเรื่องราชาธิราช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ตอนสมิงพระรามอาสา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3875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334</Words>
  <Application>Microsoft Office PowerPoint</Application>
  <PresentationFormat>แบบจอกว้าง</PresentationFormat>
  <Paragraphs>12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9</cp:revision>
  <dcterms:created xsi:type="dcterms:W3CDTF">2021-05-09T15:57:56Z</dcterms:created>
  <dcterms:modified xsi:type="dcterms:W3CDTF">2022-07-19T06:32:10Z</dcterms:modified>
</cp:coreProperties>
</file>